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96" d="100"/>
          <a:sy n="96" d="100"/>
        </p:scale>
        <p:origin x="36" y="114"/>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Lap around other Azure dev focused features</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Lap around other Azure dev focused features</a:t>
          </a:r>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11/14/2016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11/14/2016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11/14/2016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45"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804061"/>
            </a:xfrm>
            <a:prstGeom prst="rect">
              <a:avLst/>
            </a:prstGeom>
            <a:noFill/>
          </p:spPr>
          <p:txBody>
            <a:bodyPr wrap="square" lIns="627497" tIns="143428" rIns="179285" bIns="143428" rtlCol="0">
              <a:spAutoFit/>
            </a:bodyPr>
            <a:lstStyle/>
            <a:p>
              <a:pPr algn="ct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endParaRPr lang="en-US" sz="14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endParaRPr>
            </a:p>
          </p:txBody>
        </p:sp>
        <p:sp>
          <p:nvSpPr>
            <p:cNvPr id="117" name="TextBox 116"/>
            <p:cNvSpPr txBox="1"/>
            <p:nvPr/>
          </p:nvSpPr>
          <p:spPr>
            <a:xfrm>
              <a:off x="2273752" y="5990186"/>
              <a:ext cx="2720319"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9" name="Rectangle 8"/>
          <p:cNvSpPr/>
          <p:nvPr/>
        </p:nvSpPr>
        <p:spPr bwMode="auto">
          <a:xfrm>
            <a:off x="269240" y="1636145"/>
            <a:ext cx="3854627" cy="30072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grpSp>
        <p:nvGrpSpPr>
          <p:cNvPr id="4" name="Group 3"/>
          <p:cNvGrpSpPr/>
          <p:nvPr/>
        </p:nvGrpSpPr>
        <p:grpSpPr>
          <a:xfrm>
            <a:off x="554268" y="2224900"/>
            <a:ext cx="2995767" cy="566656"/>
            <a:chOff x="8489229" y="305579"/>
            <a:chExt cx="2995767" cy="566656"/>
          </a:xfrm>
        </p:grpSpPr>
        <p:sp>
          <p:nvSpPr>
            <p:cNvPr id="88" name="TextBox 87"/>
            <p:cNvSpPr txBox="1"/>
            <p:nvPr/>
          </p:nvSpPr>
          <p:spPr>
            <a:xfrm>
              <a:off x="8489229" y="305579"/>
              <a:ext cx="2995767"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frameworks</a:t>
              </a:r>
            </a:p>
          </p:txBody>
        </p:sp>
        <p:sp>
          <p:nvSpPr>
            <p:cNvPr id="113" name="Freeform 699"/>
            <p:cNvSpPr>
              <a:spLocks noChangeAspect="1" noEditPoints="1"/>
            </p:cNvSpPr>
            <p:nvPr/>
          </p:nvSpPr>
          <p:spPr bwMode="auto">
            <a:xfrm>
              <a:off x="8652225" y="455591"/>
              <a:ext cx="266633" cy="266633"/>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16" name="Group 15"/>
          <p:cNvGrpSpPr/>
          <p:nvPr/>
        </p:nvGrpSpPr>
        <p:grpSpPr>
          <a:xfrm>
            <a:off x="554268" y="4074376"/>
            <a:ext cx="3049195" cy="566656"/>
            <a:chOff x="8982122" y="456014"/>
            <a:chExt cx="3049195" cy="566656"/>
          </a:xfrm>
        </p:grpSpPr>
        <p:sp>
          <p:nvSpPr>
            <p:cNvPr id="112" name="TextBox 111"/>
            <p:cNvSpPr txBox="1"/>
            <p:nvPr/>
          </p:nvSpPr>
          <p:spPr>
            <a:xfrm>
              <a:off x="8982122" y="456014"/>
              <a:ext cx="3049195"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err="1">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a:t>
              </a: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 Compute</a:t>
              </a:r>
            </a:p>
          </p:txBody>
        </p:sp>
        <p:sp>
          <p:nvSpPr>
            <p:cNvPr id="114" name="Freeform 10"/>
            <p:cNvSpPr>
              <a:spLocks noChangeAspect="1"/>
            </p:cNvSpPr>
            <p:nvPr/>
          </p:nvSpPr>
          <p:spPr bwMode="auto">
            <a:xfrm>
              <a:off x="9197526" y="608241"/>
              <a:ext cx="155052" cy="26220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7" name="Group 6"/>
          <p:cNvGrpSpPr/>
          <p:nvPr/>
        </p:nvGrpSpPr>
        <p:grpSpPr>
          <a:xfrm>
            <a:off x="554268" y="2844534"/>
            <a:ext cx="2666843" cy="566656"/>
            <a:chOff x="9089568" y="331906"/>
            <a:chExt cx="2666843" cy="566656"/>
          </a:xfrm>
        </p:grpSpPr>
        <p:sp>
          <p:nvSpPr>
            <p:cNvPr id="40" name="TextBox 39"/>
            <p:cNvSpPr txBox="1"/>
            <p:nvPr/>
          </p:nvSpPr>
          <p:spPr>
            <a:xfrm>
              <a:off x="9089568" y="331906"/>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and mobile</a:t>
              </a:r>
            </a:p>
          </p:txBody>
        </p:sp>
        <p:grpSp>
          <p:nvGrpSpPr>
            <p:cNvPr id="72" name="Group 71"/>
            <p:cNvGrpSpPr>
              <a:grpSpLocks noChangeAspect="1"/>
            </p:cNvGrpSpPr>
            <p:nvPr/>
          </p:nvGrpSpPr>
          <p:grpSpPr>
            <a:xfrm>
              <a:off x="9274724" y="489516"/>
              <a:ext cx="248246" cy="249827"/>
              <a:chOff x="6386494" y="1747047"/>
              <a:chExt cx="1235956" cy="1270956"/>
            </a:xfrm>
            <a:solidFill>
              <a:schemeClr val="tx1"/>
            </a:solidFill>
          </p:grpSpPr>
          <p:sp>
            <p:nvSpPr>
              <p:cNvPr id="73" name="Rectangle 33"/>
              <p:cNvSpPr>
                <a:spLocks noChangeArrowheads="1"/>
              </p:cNvSpPr>
              <p:nvPr/>
            </p:nvSpPr>
            <p:spPr bwMode="auto">
              <a:xfrm>
                <a:off x="6386494" y="1747047"/>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083908" y="1747047"/>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386494" y="2463304"/>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083908"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509011" y="2094630"/>
                <a:ext cx="974765"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grpSp>
      <p:grpSp>
        <p:nvGrpSpPr>
          <p:cNvPr id="15" name="Group 14"/>
          <p:cNvGrpSpPr/>
          <p:nvPr/>
        </p:nvGrpSpPr>
        <p:grpSpPr>
          <a:xfrm>
            <a:off x="554268" y="3457884"/>
            <a:ext cx="2666843" cy="566656"/>
            <a:chOff x="9074363" y="354278"/>
            <a:chExt cx="2666843" cy="566656"/>
          </a:xfrm>
        </p:grpSpPr>
        <p:sp>
          <p:nvSpPr>
            <p:cNvPr id="115" name="Freeform 5"/>
            <p:cNvSpPr>
              <a:spLocks noChangeAspect="1" noEditPoints="1"/>
            </p:cNvSpPr>
            <p:nvPr/>
          </p:nvSpPr>
          <p:spPr bwMode="auto">
            <a:xfrm>
              <a:off x="9223784" y="534430"/>
              <a:ext cx="325646" cy="206353"/>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2" name="TextBox 41"/>
            <p:cNvSpPr txBox="1"/>
            <p:nvPr/>
          </p:nvSpPr>
          <p:spPr>
            <a:xfrm>
              <a:off x="9074363" y="354278"/>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1+#ppt_w/2"/>
                                          </p:val>
                                        </p:tav>
                                        <p:tav tm="100000">
                                          <p:val>
                                            <p:strVal val="#ppt_x"/>
                                          </p:val>
                                        </p:tav>
                                      </p:tavLst>
                                    </p:anim>
                                    <p:anim calcmode="lin" valueType="num">
                                      <p:cBhvr additive="base">
                                        <p:cTn id="12" dur="8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1+#ppt_w/2"/>
                                          </p:val>
                                        </p:tav>
                                        <p:tav tm="100000">
                                          <p:val>
                                            <p:strVal val="#ppt_x"/>
                                          </p:val>
                                        </p:tav>
                                      </p:tavLst>
                                    </p:anim>
                                    <p:anim calcmode="lin" valueType="num">
                                      <p:cBhvr additive="base">
                                        <p:cTn id="16"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404703" y="5964493"/>
            <a:ext cx="1557912"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Distribution</a:t>
            </a:r>
          </a:p>
        </p:txBody>
      </p:sp>
      <p:sp>
        <p:nvSpPr>
          <p:cNvPr id="27" name="TextBox 26"/>
          <p:cNvSpPr txBox="1"/>
          <p:nvPr/>
        </p:nvSpPr>
        <p:spPr>
          <a:xfrm>
            <a:off x="7993747" y="5964493"/>
            <a:ext cx="1505013"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Monitoring</a:t>
            </a:r>
          </a:p>
        </p:txBody>
      </p:sp>
      <p:sp>
        <p:nvSpPr>
          <p:cNvPr id="28" name="TextBox 27"/>
          <p:cNvSpPr txBox="1"/>
          <p:nvPr/>
        </p:nvSpPr>
        <p:spPr>
          <a:xfrm>
            <a:off x="6467871" y="5964493"/>
            <a:ext cx="1646078"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Engagement</a:t>
            </a:r>
          </a:p>
        </p:txBody>
      </p:sp>
      <p:sp>
        <p:nvSpPr>
          <p:cNvPr id="29" name="TextBox 28"/>
          <p:cNvSpPr txBox="1"/>
          <p:nvPr/>
        </p:nvSpPr>
        <p:spPr>
          <a:xfrm>
            <a:off x="6565655" y="1179184"/>
            <a:ext cx="1450511"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Repository</a:t>
            </a:r>
          </a:p>
        </p:txBody>
      </p:sp>
      <p:sp>
        <p:nvSpPr>
          <p:cNvPr id="30" name="TextBox 29"/>
          <p:cNvSpPr txBox="1"/>
          <p:nvPr/>
        </p:nvSpPr>
        <p:spPr>
          <a:xfrm>
            <a:off x="8313899" y="1179184"/>
            <a:ext cx="873430"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Build</a:t>
            </a:r>
          </a:p>
        </p:txBody>
      </p:sp>
      <p:sp>
        <p:nvSpPr>
          <p:cNvPr id="31" name="TextBox 30"/>
          <p:cNvSpPr txBox="1"/>
          <p:nvPr/>
        </p:nvSpPr>
        <p:spPr>
          <a:xfrm>
            <a:off x="9622332" y="1179184"/>
            <a:ext cx="1101057"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597120" y="2289461"/>
            <a:ext cx="3035456" cy="383945"/>
          </a:xfrm>
          <a:prstGeom prst="rect">
            <a:avLst/>
          </a:prstGeom>
          <a:noFill/>
          <a:ln>
            <a:noFill/>
          </a:ln>
        </p:spPr>
        <p:txBody>
          <a:bodyPr lIns="121883" tIns="121883" rIns="121883" bIns="121883" anchor="ctr" anchorCtr="0">
            <a:noAutofit/>
          </a:bodyPr>
          <a:lstStyle/>
          <a:p>
            <a:pPr algn="ctr" defTabSz="896386">
              <a:defRPr/>
            </a:pPr>
            <a:r>
              <a:rPr lang="en" sz="2000" kern="0" dirty="0">
                <a:solidFill>
                  <a:sysClr val="windowText" lastClr="000000"/>
                </a:solidFill>
              </a:rPr>
              <a:t>Windows Containers</a:t>
            </a:r>
          </a:p>
        </p:txBody>
      </p:sp>
      <p:sp>
        <p:nvSpPr>
          <p:cNvPr id="1091" name="Shape 1091"/>
          <p:cNvSpPr txBox="1"/>
          <p:nvPr/>
        </p:nvSpPr>
        <p:spPr>
          <a:xfrm>
            <a:off x="3345106" y="1540017"/>
            <a:ext cx="2351266" cy="383945"/>
          </a:xfrm>
          <a:prstGeom prst="rect">
            <a:avLst/>
          </a:prstGeom>
          <a:noFill/>
          <a:ln>
            <a:noFill/>
          </a:ln>
        </p:spPr>
        <p:txBody>
          <a:bodyPr lIns="121883" tIns="121883" rIns="121883" bIns="121883" anchor="t" anchorCtr="0">
            <a:noAutofit/>
          </a:bodyPr>
          <a:lstStyle/>
          <a:p>
            <a:pPr algn="ctr" defTabSz="896386">
              <a:defRPr/>
            </a:pPr>
            <a:r>
              <a:rPr lang="en" sz="2000" kern="0" dirty="0">
                <a:solidFill>
                  <a:sysClr val="windowText" lastClr="000000"/>
                </a:solidFill>
              </a:rPr>
              <a:t>Hyper V </a:t>
            </a:r>
          </a:p>
          <a:p>
            <a:pPr algn="ctr" defTabSz="896386">
              <a:defRPr/>
            </a:pPr>
            <a:r>
              <a:rPr lang="en" sz="2000" kern="0" dirty="0">
                <a:solidFill>
                  <a:sysClr val="windowText" lastClr="000000"/>
                </a:solidFill>
              </a:rPr>
              <a:t>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651705002"/>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102593166"/>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1088</TotalTime>
  <Words>3770</Words>
  <Application>Microsoft Office PowerPoint</Application>
  <PresentationFormat>Widescreen</PresentationFormat>
  <Paragraphs>575</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Steven Follis</cp:lastModifiedBy>
  <cp:revision>62</cp:revision>
  <dcterms:created xsi:type="dcterms:W3CDTF">2016-09-29T12:20:34Z</dcterms:created>
  <dcterms:modified xsi:type="dcterms:W3CDTF">2016-11-14T09:15:00Z</dcterms:modified>
</cp:coreProperties>
</file>